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Playfair Displ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9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layfairDispl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layfairDisplay-italic.fntdata"/><Relationship Id="rId14" Type="http://schemas.openxmlformats.org/officeDocument/2006/relationships/slide" Target="slides/slide8.xml"/><Relationship Id="rId36" Type="http://schemas.openxmlformats.org/officeDocument/2006/relationships/font" Target="fonts/PlayfairDisplay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PlayfairDisplay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f7d7512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5f7d7512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7d750d1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7d750d1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f7d750d1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f7d750d1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f7d750d1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f7d750d1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f7d750d1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f7d750d1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f7d750d1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f7d750d1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7d750d1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7d750d1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f7d750d1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f7d750d1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f7d750d1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f7d750d1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7d7512c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7d7512c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f7d7512c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f7d7512c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7d750d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5f7d750d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f7d7512c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f7d7512c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f7d7512c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f7d7512c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f7d7512c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f7d7512c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f7d7512c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f7d7512c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f7d7512c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f7d7512c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f7d7512c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f7d7512c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f7d7512c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f7d7512c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7d7512c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7d7512c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f7d7512c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f7d7512c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f7d750d1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f7d750d1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f7d750d1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f7d750d1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f7d750d1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f7d750d1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f7d7512c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f7d7512c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f7d750d1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f7d750d1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f7d750d1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f7d750d1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f7d750d1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f7d750d1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12" y="474670"/>
            <a:ext cx="3976977" cy="25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 sz="500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ko" sz="100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" sz="500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ko" sz="100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" sz="500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lang="ko" sz="100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" sz="500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endParaRPr sz="5000">
              <a:solidFill>
                <a:srgbClr val="93C47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311700" y="276195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4000">
                <a:solidFill>
                  <a:srgbClr val="000000"/>
                </a:solidFill>
              </a:rPr>
              <a:t>4조</a:t>
            </a:r>
            <a:endParaRPr sz="4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500">
                <a:solidFill>
                  <a:srgbClr val="000000"/>
                </a:solidFill>
              </a:rPr>
              <a:t>임동명 권오현 노승만 노현우 최홍용</a:t>
            </a:r>
            <a:endParaRPr sz="2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/>
        </p:nvSpPr>
        <p:spPr>
          <a:xfrm>
            <a:off x="311700" y="1396450"/>
            <a:ext cx="32097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관리자페이지 UI 세부 수정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메시지 전송 서비스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391350"/>
            <a:ext cx="2412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Jira 4주차</a:t>
            </a:r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 rotWithShape="1">
          <a:blip r:embed="rId3">
            <a:alphaModFix/>
          </a:blip>
          <a:srcRect b="6502" l="34955" r="0" t="20928"/>
          <a:stretch/>
        </p:blipFill>
        <p:spPr>
          <a:xfrm>
            <a:off x="4160875" y="494700"/>
            <a:ext cx="4689475" cy="412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/>
        </p:nvSpPr>
        <p:spPr>
          <a:xfrm>
            <a:off x="7101950" y="521800"/>
            <a:ext cx="1491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391350"/>
            <a:ext cx="30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프로젝트 구조</a:t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b="19244" l="0" r="37926" t="0"/>
          <a:stretch/>
        </p:blipFill>
        <p:spPr>
          <a:xfrm>
            <a:off x="4572000" y="176200"/>
            <a:ext cx="2895900" cy="467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b="0" l="0" r="28469" t="0"/>
          <a:stretch/>
        </p:blipFill>
        <p:spPr>
          <a:xfrm>
            <a:off x="4572000" y="176200"/>
            <a:ext cx="2895900" cy="46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391350"/>
            <a:ext cx="30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SRC</a:t>
            </a:r>
            <a:r>
              <a:rPr lang="ko"/>
              <a:t> 구조</a:t>
            </a:r>
            <a:endParaRPr/>
          </a:p>
        </p:txBody>
      </p:sp>
      <p:sp>
        <p:nvSpPr>
          <p:cNvPr id="193" name="Google Shape;193;p36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assets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components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data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services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views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 rotWithShape="1">
          <a:blip r:embed="rId3">
            <a:alphaModFix/>
          </a:blip>
          <a:srcRect b="27520" l="0" r="26766" t="0"/>
          <a:stretch/>
        </p:blipFill>
        <p:spPr>
          <a:xfrm>
            <a:off x="4572000" y="145625"/>
            <a:ext cx="2275725" cy="475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391350"/>
            <a:ext cx="30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assets</a:t>
            </a:r>
            <a:endParaRPr/>
          </a:p>
        </p:txBody>
      </p:sp>
      <p:sp>
        <p:nvSpPr>
          <p:cNvPr id="200" name="Google Shape;200;p37"/>
          <p:cNvSpPr txBox="1"/>
          <p:nvPr/>
        </p:nvSpPr>
        <p:spPr>
          <a:xfrm>
            <a:off x="311700" y="1396450"/>
            <a:ext cx="3693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프로젝트에 사용하는 이미지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8"/>
          <p:cNvPicPr preferRelativeResize="0"/>
          <p:nvPr/>
        </p:nvPicPr>
        <p:blipFill rotWithShape="1">
          <a:blip r:embed="rId3">
            <a:alphaModFix/>
          </a:blip>
          <a:srcRect b="0" l="2822" r="42589" t="0"/>
          <a:stretch/>
        </p:blipFill>
        <p:spPr>
          <a:xfrm>
            <a:off x="4572000" y="166413"/>
            <a:ext cx="2100775" cy="48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391350"/>
            <a:ext cx="3009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components</a:t>
            </a:r>
            <a:r>
              <a:rPr lang="ko"/>
              <a:t> </a:t>
            </a:r>
            <a:endParaRPr/>
          </a:p>
        </p:txBody>
      </p:sp>
      <p:sp>
        <p:nvSpPr>
          <p:cNvPr id="207" name="Google Shape;207;p38"/>
          <p:cNvSpPr txBox="1"/>
          <p:nvPr/>
        </p:nvSpPr>
        <p:spPr>
          <a:xfrm>
            <a:off x="311700" y="1396450"/>
            <a:ext cx="37881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프로젝트의 기능들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컴포넌트의 폴더화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9"/>
          <p:cNvPicPr preferRelativeResize="0"/>
          <p:nvPr/>
        </p:nvPicPr>
        <p:blipFill rotWithShape="1">
          <a:blip r:embed="rId3">
            <a:alphaModFix/>
          </a:blip>
          <a:srcRect b="42515" l="0" r="23336" t="0"/>
          <a:stretch/>
        </p:blipFill>
        <p:spPr>
          <a:xfrm>
            <a:off x="1773275" y="2004338"/>
            <a:ext cx="2390925" cy="2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9"/>
          <p:cNvPicPr preferRelativeResize="0"/>
          <p:nvPr/>
        </p:nvPicPr>
        <p:blipFill rotWithShape="1">
          <a:blip r:embed="rId4">
            <a:alphaModFix/>
          </a:blip>
          <a:srcRect b="15739" l="0" r="9173" t="6342"/>
          <a:stretch/>
        </p:blipFill>
        <p:spPr>
          <a:xfrm>
            <a:off x="4706725" y="284625"/>
            <a:ext cx="4023900" cy="14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725" y="1795826"/>
            <a:ext cx="4023899" cy="31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components 세부 </a:t>
            </a:r>
            <a:endParaRPr/>
          </a:p>
        </p:txBody>
      </p:sp>
      <p:sp>
        <p:nvSpPr>
          <p:cNvPr id="216" name="Google Shape;216;p39"/>
          <p:cNvSpPr txBox="1"/>
          <p:nvPr/>
        </p:nvSpPr>
        <p:spPr>
          <a:xfrm>
            <a:off x="311700" y="1396450"/>
            <a:ext cx="39531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컴포넌트를 scss와 vue로 나눔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23975"/>
            <a:ext cx="33909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300" y="247875"/>
            <a:ext cx="4352850" cy="45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data</a:t>
            </a:r>
            <a:endParaRPr/>
          </a:p>
        </p:txBody>
      </p:sp>
      <p:sp>
        <p:nvSpPr>
          <p:cNvPr id="224" name="Google Shape;224;p40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월간메뉴 json파일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341555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views</a:t>
            </a:r>
            <a:endParaRPr/>
          </a:p>
        </p:txBody>
      </p:sp>
      <p:sp>
        <p:nvSpPr>
          <p:cNvPr id="231" name="Google Shape;231;p41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기능을 화면에 표시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메인 화면</a:t>
            </a:r>
            <a:endParaRPr/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075" y="727788"/>
            <a:ext cx="5620198" cy="351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609" y="4278313"/>
            <a:ext cx="801377" cy="80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63" y="4278324"/>
            <a:ext cx="801388" cy="80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5450" y="4278325"/>
            <a:ext cx="801375" cy="8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4225" y="4278325"/>
            <a:ext cx="801375" cy="8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2525" y="4278325"/>
            <a:ext cx="801375" cy="8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프로필 화면</a:t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400" y="1169850"/>
            <a:ext cx="5620198" cy="35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ko" sz="2000">
                <a:solidFill>
                  <a:srgbClr val="000000"/>
                </a:solidFill>
              </a:rPr>
              <a:t>프로젝트 진행순서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ko" sz="2000">
                <a:solidFill>
                  <a:srgbClr val="000000"/>
                </a:solidFill>
              </a:rPr>
              <a:t>팀원소개 및 맡은 역할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ko" sz="2000">
                <a:solidFill>
                  <a:srgbClr val="000000"/>
                </a:solidFill>
              </a:rPr>
              <a:t>project 구조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로그인</a:t>
            </a:r>
            <a:endParaRPr/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975" y="250725"/>
            <a:ext cx="4055322" cy="246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977" y="2286620"/>
            <a:ext cx="4055322" cy="2464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44"/>
          <p:cNvCxnSpPr/>
          <p:nvPr/>
        </p:nvCxnSpPr>
        <p:spPr>
          <a:xfrm>
            <a:off x="3872850" y="1554550"/>
            <a:ext cx="1723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57" name="Google Shape;257;p44"/>
          <p:cNvSpPr txBox="1"/>
          <p:nvPr/>
        </p:nvSpPr>
        <p:spPr>
          <a:xfrm>
            <a:off x="2467000" y="1307800"/>
            <a:ext cx="1236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로그인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8" name="Google Shape;258;p44"/>
          <p:cNvCxnSpPr/>
          <p:nvPr/>
        </p:nvCxnSpPr>
        <p:spPr>
          <a:xfrm>
            <a:off x="3872850" y="3656550"/>
            <a:ext cx="1723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59" name="Google Shape;259;p44"/>
          <p:cNvSpPr txBox="1"/>
          <p:nvPr/>
        </p:nvSpPr>
        <p:spPr>
          <a:xfrm>
            <a:off x="2467000" y="3409800"/>
            <a:ext cx="1236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회원가입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views</a:t>
            </a:r>
            <a:endParaRPr/>
          </a:p>
        </p:txBody>
      </p:sp>
      <p:sp>
        <p:nvSpPr>
          <p:cNvPr id="265" name="Google Shape;265;p45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기능을 화면에 표시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45"/>
          <p:cNvPicPr preferRelativeResize="0"/>
          <p:nvPr/>
        </p:nvPicPr>
        <p:blipFill rotWithShape="1">
          <a:blip r:embed="rId3">
            <a:alphaModFix/>
          </a:blip>
          <a:srcRect b="31618" l="0" r="91318" t="31348"/>
          <a:stretch/>
        </p:blipFill>
        <p:spPr>
          <a:xfrm>
            <a:off x="2328000" y="588025"/>
            <a:ext cx="578323" cy="133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 rotWithShape="1">
          <a:blip r:embed="rId4">
            <a:alphaModFix/>
          </a:blip>
          <a:srcRect b="30867" l="0" r="35608" t="0"/>
          <a:stretch/>
        </p:blipFill>
        <p:spPr>
          <a:xfrm>
            <a:off x="3498175" y="588025"/>
            <a:ext cx="4733574" cy="317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 rotWithShape="1">
          <a:blip r:embed="rId5">
            <a:alphaModFix/>
          </a:blip>
          <a:srcRect b="34280" l="0" r="90642" t="31071"/>
          <a:stretch/>
        </p:blipFill>
        <p:spPr>
          <a:xfrm>
            <a:off x="2328000" y="2162825"/>
            <a:ext cx="578323" cy="133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관리자 페이지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400" y="1169850"/>
            <a:ext cx="5620198" cy="35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ko"/>
              <a:t>관리자 페이지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80" name="Google Shape;280;p47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회원 정보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675" y="128975"/>
            <a:ext cx="5620198" cy="351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25" y="1992950"/>
            <a:ext cx="4906202" cy="30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995" y="1742850"/>
            <a:ext cx="5040877" cy="315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ko"/>
              <a:t>관리자 페이지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메뉴 정보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페이지 기록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400" y="1169850"/>
            <a:ext cx="5620198" cy="351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400" y="0"/>
            <a:ext cx="4364602" cy="272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메뉴 페이지</a:t>
            </a:r>
            <a:endParaRPr/>
          </a:p>
        </p:txBody>
      </p:sp>
      <p:sp>
        <p:nvSpPr>
          <p:cNvPr id="297" name="Google Shape;297;p49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메뉴 박스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400" y="1169850"/>
            <a:ext cx="5620198" cy="35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ko"/>
              <a:t>메뉴 페이지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04" name="Google Shape;304;p50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태그별 필터링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075" y="59125"/>
            <a:ext cx="5620198" cy="351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075" y="1466200"/>
            <a:ext cx="4407251" cy="275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ko"/>
              <a:t>메뉴 페이지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12" name="Google Shape;312;p51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메뉴 모달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평점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댓글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600" y="243875"/>
            <a:ext cx="5620198" cy="35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311700" y="391350"/>
            <a:ext cx="3740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주간식단 페이지</a:t>
            </a:r>
            <a:endParaRPr/>
          </a:p>
        </p:txBody>
      </p:sp>
      <p:sp>
        <p:nvSpPr>
          <p:cNvPr id="319" name="Google Shape;319;p52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주간 식단표 등록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625" y="391350"/>
            <a:ext cx="5620198" cy="351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675" y="2047900"/>
            <a:ext cx="3187872" cy="19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975" y="2386725"/>
            <a:ext cx="3880902" cy="24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팀원소개</a:t>
            </a:r>
            <a:endParaRPr/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0" y="1084661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000" y="10846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8000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0" y="1084661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0000" y="108465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/>
        </p:nvSpPr>
        <p:spPr>
          <a:xfrm>
            <a:off x="1800000" y="3240000"/>
            <a:ext cx="180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권오현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7"/>
          <p:cNvSpPr txBox="1"/>
          <p:nvPr/>
        </p:nvSpPr>
        <p:spPr>
          <a:xfrm>
            <a:off x="5400000" y="3240000"/>
            <a:ext cx="180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노현우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3600000" y="3240000"/>
            <a:ext cx="180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노승만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7200000" y="3240000"/>
            <a:ext cx="180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최홍용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0" y="3240000"/>
            <a:ext cx="180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임동명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진행순서</a:t>
            </a:r>
            <a:endParaRPr/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>
                <a:solidFill>
                  <a:srgbClr val="000000"/>
                </a:solidFill>
              </a:rPr>
              <a:t>주제 선정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>
                <a:solidFill>
                  <a:srgbClr val="000000"/>
                </a:solidFill>
              </a:rPr>
              <a:t>역할분담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>
                <a:solidFill>
                  <a:srgbClr val="000000"/>
                </a:solidFill>
              </a:rPr>
              <a:t>파이어베이스 서버구축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>
                <a:solidFill>
                  <a:srgbClr val="000000"/>
                </a:solidFill>
              </a:rPr>
              <a:t>기능 구현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>
                <a:solidFill>
                  <a:srgbClr val="000000"/>
                </a:solidFill>
              </a:rPr>
              <a:t>디버깅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ko">
                <a:solidFill>
                  <a:srgbClr val="000000"/>
                </a:solidFill>
              </a:rPr>
              <a:t>서버 배포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450" y="152400"/>
            <a:ext cx="366244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기획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391350"/>
            <a:ext cx="2412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1주차</a:t>
            </a:r>
            <a:endParaRPr/>
          </a:p>
        </p:txBody>
      </p:sp>
      <p:sp>
        <p:nvSpPr>
          <p:cNvPr id="145" name="Google Shape;145;p30"/>
          <p:cNvSpPr txBox="1"/>
          <p:nvPr/>
        </p:nvSpPr>
        <p:spPr>
          <a:xfrm>
            <a:off x="311700" y="11678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관리자 페이지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회원(유저) 권한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포트폴리오 &amp; 포스트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메뉴 댓글 구현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메뉴 json 파일 띄우기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페이지로그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4899525" y="11678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메뉴 DB에 추가하기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푸쉬 알림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모달창에 정보띄우기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관리자페이지 UI 개선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유저 정보 확인하기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30"/>
          <p:cNvSpPr txBox="1"/>
          <p:nvPr>
            <p:ph type="title"/>
          </p:nvPr>
        </p:nvSpPr>
        <p:spPr>
          <a:xfrm>
            <a:off x="4899525" y="391350"/>
            <a:ext cx="2412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2주차</a:t>
            </a:r>
            <a:endParaRPr/>
          </a:p>
        </p:txBody>
      </p:sp>
      <p:sp>
        <p:nvSpPr>
          <p:cNvPr id="148" name="Google Shape;148;p30"/>
          <p:cNvSpPr txBox="1"/>
          <p:nvPr/>
        </p:nvSpPr>
        <p:spPr>
          <a:xfrm>
            <a:off x="311700" y="35889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회원 리스트 가져오기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회원 탈퇴 기능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메뉴 태그별 &amp; 지역별 필터링 기능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메인화면 애니메이션 반응형 동작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30"/>
          <p:cNvSpPr txBox="1"/>
          <p:nvPr>
            <p:ph type="title"/>
          </p:nvPr>
        </p:nvSpPr>
        <p:spPr>
          <a:xfrm>
            <a:off x="311700" y="2812450"/>
            <a:ext cx="2412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3주차</a:t>
            </a:r>
            <a:endParaRPr/>
          </a:p>
        </p:txBody>
      </p:sp>
      <p:sp>
        <p:nvSpPr>
          <p:cNvPr id="150" name="Google Shape;150;p30"/>
          <p:cNvSpPr txBox="1"/>
          <p:nvPr/>
        </p:nvSpPr>
        <p:spPr>
          <a:xfrm>
            <a:off x="4652175" y="35889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관리자페이지 UI 세부 수정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메시지 전송 서비스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30"/>
          <p:cNvSpPr txBox="1"/>
          <p:nvPr>
            <p:ph type="title"/>
          </p:nvPr>
        </p:nvSpPr>
        <p:spPr>
          <a:xfrm>
            <a:off x="4652175" y="2812450"/>
            <a:ext cx="2412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4주차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311700" y="391350"/>
            <a:ext cx="2412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Jira 1주차</a:t>
            </a:r>
            <a:endParaRPr/>
          </a:p>
        </p:txBody>
      </p:sp>
      <p:sp>
        <p:nvSpPr>
          <p:cNvPr id="157" name="Google Shape;157;p31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관리자 페이지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회원(유저) 권한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포트폴리오 &amp; 포스트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메뉴 댓글 구현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메뉴 json 파일 띄우기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푸쉬알림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페이지로그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31"/>
          <p:cNvPicPr preferRelativeResize="0"/>
          <p:nvPr/>
        </p:nvPicPr>
        <p:blipFill rotWithShape="1">
          <a:blip r:embed="rId3">
            <a:alphaModFix/>
          </a:blip>
          <a:srcRect b="0" l="0" r="45166" t="26101"/>
          <a:stretch/>
        </p:blipFill>
        <p:spPr>
          <a:xfrm>
            <a:off x="4572000" y="494700"/>
            <a:ext cx="4246075" cy="34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58270" t="25272"/>
          <a:stretch/>
        </p:blipFill>
        <p:spPr>
          <a:xfrm>
            <a:off x="4572000" y="494700"/>
            <a:ext cx="4246075" cy="428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 txBox="1"/>
          <p:nvPr/>
        </p:nvSpPr>
        <p:spPr>
          <a:xfrm>
            <a:off x="311700" y="1396450"/>
            <a:ext cx="2907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메뉴 DB에 추가하기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푸쉬 알림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모달창에 정보띄우기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관리자페이지 UI 개선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유저 정보 확인하기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391350"/>
            <a:ext cx="2412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Jira 2주차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/>
        </p:nvSpPr>
        <p:spPr>
          <a:xfrm>
            <a:off x="311700" y="1396450"/>
            <a:ext cx="40479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회원 리스트 가져오기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Lato"/>
                <a:ea typeface="Lato"/>
                <a:cs typeface="Lato"/>
                <a:sym typeface="Lato"/>
              </a:rPr>
              <a:t>회원 탈퇴 기능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메뉴 태그별 &amp; 지역별 필터링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메인화면 애니메이션 반응형 동작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33"/>
          <p:cNvSpPr txBox="1"/>
          <p:nvPr>
            <p:ph type="title"/>
          </p:nvPr>
        </p:nvSpPr>
        <p:spPr>
          <a:xfrm>
            <a:off x="311700" y="391350"/>
            <a:ext cx="2412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/>
              <a:t>Jira 3주차</a:t>
            </a:r>
            <a:endParaRPr/>
          </a:p>
        </p:txBody>
      </p:sp>
      <p:pic>
        <p:nvPicPr>
          <p:cNvPr id="172" name="Google Shape;172;p33"/>
          <p:cNvPicPr preferRelativeResize="0"/>
          <p:nvPr/>
        </p:nvPicPr>
        <p:blipFill rotWithShape="1">
          <a:blip r:embed="rId3">
            <a:alphaModFix/>
          </a:blip>
          <a:srcRect b="0" l="3791" r="54500" t="45301"/>
          <a:stretch/>
        </p:blipFill>
        <p:spPr>
          <a:xfrm>
            <a:off x="4572000" y="494700"/>
            <a:ext cx="4278350" cy="42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000000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